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75" r:id="rId4"/>
    <p:sldId id="268" r:id="rId5"/>
    <p:sldId id="269" r:id="rId6"/>
    <p:sldId id="270" r:id="rId7"/>
    <p:sldId id="274" r:id="rId8"/>
    <p:sldId id="271" r:id="rId9"/>
    <p:sldId id="272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090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895600"/>
            <a:ext cx="7772400" cy="1470025"/>
          </a:xfrm>
        </p:spPr>
        <p:txBody>
          <a:bodyPr/>
          <a:lstStyle>
            <a:lvl1pPr>
              <a:defRPr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91200" y="5334000"/>
            <a:ext cx="2971800" cy="990600"/>
          </a:xfrm>
        </p:spPr>
        <p:txBody>
          <a:bodyPr>
            <a:normAutofit/>
          </a:bodyPr>
          <a:lstStyle>
            <a:lvl1pPr marL="0" indent="0" algn="ctr">
              <a:buNone/>
              <a:defRPr sz="1400" b="0" baseline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Tel: 201-273-7070 </a:t>
            </a:r>
          </a:p>
          <a:p>
            <a:r>
              <a:rPr lang="en-US" dirty="0" smtClean="0"/>
              <a:t>Toll Free: 800-889-3129</a:t>
            </a:r>
          </a:p>
          <a:p>
            <a:r>
              <a:rPr lang="en-US" dirty="0" smtClean="0"/>
              <a:t>E-Mail:  joel@joelsilbermanlaw.com</a:t>
            </a:r>
          </a:p>
          <a:p>
            <a:r>
              <a:rPr lang="en-US" dirty="0" smtClean="0"/>
              <a:t>www.joelsilbermanlaw.com 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1" y="5470098"/>
            <a:ext cx="38861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Disclaimer:</a:t>
            </a:r>
            <a:r>
              <a:rPr lang="en-US" sz="1200" baseline="0" dirty="0" smtClean="0"/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contents of this presentation are general in nature. Please use your discretion while following them. The author does not guarantee legal validity of the tips contained herein.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0200"/>
            <a:ext cx="8229600" cy="1143000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71800"/>
            <a:ext cx="8229600" cy="3154363"/>
          </a:xfrm>
        </p:spPr>
        <p:txBody>
          <a:bodyPr>
            <a:normAutofit/>
          </a:bodyPr>
          <a:lstStyle>
            <a:lvl1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2pPr>
            <a:lvl3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3pPr>
            <a:lvl4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4pPr>
            <a:lvl5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057400"/>
            <a:ext cx="7772400" cy="3809999"/>
          </a:xfrm>
        </p:spPr>
        <p:txBody>
          <a:bodyPr anchor="t">
            <a:normAutofit/>
          </a:bodyPr>
          <a:lstStyle>
            <a:lvl1pPr marL="0" indent="0" algn="just">
              <a:buNone/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76400"/>
            <a:ext cx="8229600" cy="1143000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200400"/>
            <a:ext cx="5029200" cy="2925763"/>
          </a:xfrm>
        </p:spPr>
        <p:txBody>
          <a:bodyPr>
            <a:normAutofit/>
          </a:bodyPr>
          <a:lstStyle>
            <a:lvl1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2pPr>
            <a:lvl3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3pPr>
            <a:lvl4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4pPr>
            <a:lvl5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3200400"/>
            <a:ext cx="2971800" cy="2925763"/>
          </a:xfrm>
        </p:spPr>
        <p:txBody>
          <a:bodyPr/>
          <a:lstStyle>
            <a:lvl1pPr marL="0" indent="0">
              <a:buNone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12/17/2014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12/17/2014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12/17/2014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263" y="0"/>
            <a:ext cx="9162789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oelsilbermanlaw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oelsilbermanlaw.com/" TargetMode="External"/><Relationship Id="rId2" Type="http://schemas.openxmlformats.org/officeDocument/2006/relationships/hyperlink" Target="mailto:joel@joelsilbermanlaw.com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oelsilbermanlaw.com/our-practice/drug-offenses-new-jersey/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oelsilbermanlaw.com/aboutme/" TargetMode="External"/><Relationship Id="rId2" Type="http://schemas.openxmlformats.org/officeDocument/2006/relationships/hyperlink" Target="http://www.joelsilbermanlaw.com/contact-new-jersey-criminal-defense-attorney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Drugs Classification</a:t>
            </a:r>
            <a:br>
              <a:rPr lang="en-US" dirty="0" smtClean="0"/>
            </a:br>
            <a:r>
              <a:rPr lang="en-US" dirty="0" smtClean="0"/>
              <a:t>New Jersey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Tel: </a:t>
            </a:r>
            <a:r>
              <a:rPr lang="en-US" b="1" dirty="0"/>
              <a:t>201-273-7070 </a:t>
            </a:r>
          </a:p>
          <a:p>
            <a:r>
              <a:rPr lang="en-US" dirty="0"/>
              <a:t>Toll Free: </a:t>
            </a:r>
            <a:r>
              <a:rPr lang="en-US" b="1" dirty="0" smtClean="0"/>
              <a:t>800-889-3129</a:t>
            </a:r>
          </a:p>
          <a:p>
            <a:r>
              <a:rPr lang="en-US" dirty="0"/>
              <a:t>E-Mail: </a:t>
            </a:r>
            <a:r>
              <a:rPr lang="en-US" b="1" dirty="0" smtClean="0"/>
              <a:t>joel@joelsilbermanlaw.com</a:t>
            </a:r>
            <a:endParaRPr lang="en-US" b="1" dirty="0"/>
          </a:p>
          <a:p>
            <a:r>
              <a:rPr lang="en-US" b="1" dirty="0" smtClean="0">
                <a:hlinkClick r:id="rId2"/>
              </a:rPr>
              <a:t>www.joelsilbermanlaw.com</a:t>
            </a:r>
            <a:r>
              <a:rPr lang="en-US" b="1" dirty="0" smtClean="0"/>
              <a:t> </a:t>
            </a:r>
            <a:endParaRPr lang="en-US" b="1" dirty="0"/>
          </a:p>
        </p:txBody>
      </p:sp>
    </p:spTree>
    <p:extLst>
      <p:ext uri="{BB962C8B-B14F-4D97-AF65-F5344CB8AC3E}">
        <p14:creationId xmlns="" xmlns:p14="http://schemas.microsoft.com/office/powerpoint/2010/main" val="34960538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US" sz="3000" b="1" dirty="0" smtClean="0"/>
              <a:t>Contact Us:</a:t>
            </a:r>
          </a:p>
          <a:p>
            <a:pPr algn="ctr"/>
            <a:r>
              <a:rPr lang="en-US" dirty="0" smtClean="0"/>
              <a:t>Joel Silberman,</a:t>
            </a:r>
          </a:p>
          <a:p>
            <a:pPr algn="ctr"/>
            <a:r>
              <a:rPr lang="en-IN" dirty="0"/>
              <a:t>Drug Offense </a:t>
            </a:r>
            <a:r>
              <a:rPr lang="en-IN" dirty="0" smtClean="0"/>
              <a:t>Attorney, </a:t>
            </a:r>
            <a:r>
              <a:rPr lang="en-IN" dirty="0"/>
              <a:t>New </a:t>
            </a:r>
            <a:r>
              <a:rPr lang="en-IN" dirty="0" smtClean="0"/>
              <a:t>Jersey</a:t>
            </a:r>
          </a:p>
          <a:p>
            <a:pPr algn="ctr"/>
            <a:r>
              <a:rPr lang="en-US" dirty="0" smtClean="0"/>
              <a:t>549 </a:t>
            </a:r>
            <a:r>
              <a:rPr lang="en-US" dirty="0"/>
              <a:t>Summit Avenue</a:t>
            </a:r>
          </a:p>
          <a:p>
            <a:pPr algn="ctr"/>
            <a:r>
              <a:rPr lang="en-US" dirty="0"/>
              <a:t>Jersey City, </a:t>
            </a:r>
            <a:r>
              <a:rPr lang="en-US" dirty="0" smtClean="0"/>
              <a:t>NJ </a:t>
            </a:r>
            <a:r>
              <a:rPr lang="en-US" dirty="0"/>
              <a:t>07306</a:t>
            </a:r>
          </a:p>
          <a:p>
            <a:pPr algn="ctr"/>
            <a:r>
              <a:rPr lang="en-US" dirty="0" smtClean="0"/>
              <a:t>Tel: (201</a:t>
            </a:r>
            <a:r>
              <a:rPr lang="en-US" dirty="0"/>
              <a:t>)-</a:t>
            </a:r>
            <a:r>
              <a:rPr lang="en-US" dirty="0" smtClean="0"/>
              <a:t>273-7070</a:t>
            </a:r>
            <a:endParaRPr lang="en-US" dirty="0"/>
          </a:p>
          <a:p>
            <a:pPr algn="ctr"/>
            <a:r>
              <a:rPr lang="en-US" dirty="0"/>
              <a:t>Toll Free (800)-</a:t>
            </a:r>
            <a:r>
              <a:rPr lang="en-US" dirty="0" smtClean="0"/>
              <a:t>889-3129</a:t>
            </a:r>
          </a:p>
          <a:p>
            <a:pPr algn="ctr"/>
            <a:r>
              <a:rPr lang="en-US" dirty="0"/>
              <a:t>E-Mail</a:t>
            </a:r>
            <a:r>
              <a:rPr lang="en-US" dirty="0" smtClean="0"/>
              <a:t>: </a:t>
            </a:r>
            <a:r>
              <a:rPr lang="en-US" dirty="0" smtClean="0">
                <a:hlinkClick r:id="rId2"/>
              </a:rPr>
              <a:t>joel@joelsilbermanlaw.com</a:t>
            </a:r>
            <a:r>
              <a:rPr lang="en-US" b="1" dirty="0" smtClean="0"/>
              <a:t> </a:t>
            </a:r>
          </a:p>
          <a:p>
            <a:pPr algn="ctr"/>
            <a:r>
              <a:rPr lang="en-US" dirty="0" smtClean="0">
                <a:hlinkClick r:id="rId3"/>
              </a:rPr>
              <a:t>www.joelsilbermanlaw.com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67587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685800" y="2057400"/>
            <a:ext cx="7772400" cy="3809999"/>
          </a:xfrm>
        </p:spPr>
        <p:txBody>
          <a:bodyPr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dirty="0"/>
              <a:t>Illegal possession of </a:t>
            </a:r>
            <a:r>
              <a:rPr lang="en-IN" dirty="0">
                <a:hlinkClick r:id="rId2"/>
              </a:rPr>
              <a:t>drugs</a:t>
            </a:r>
            <a:r>
              <a:rPr lang="en-IN" dirty="0"/>
              <a:t> is a </a:t>
            </a:r>
            <a:r>
              <a:rPr lang="en-IN" b="1" dirty="0"/>
              <a:t>crime</a:t>
            </a:r>
            <a:r>
              <a:rPr lang="en-IN" dirty="0"/>
              <a:t> in </a:t>
            </a:r>
            <a:r>
              <a:rPr lang="en-IN" b="1" dirty="0"/>
              <a:t>New Jersey</a:t>
            </a:r>
            <a:r>
              <a:rPr lang="en-IN" dirty="0"/>
              <a:t>. </a:t>
            </a:r>
            <a:endParaRPr lang="en-IN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dirty="0" smtClean="0"/>
              <a:t>Drugs </a:t>
            </a:r>
            <a:r>
              <a:rPr lang="en-IN" dirty="0"/>
              <a:t>are classified into several categories based on their likelihood to lead to negative activities or bad health.</a:t>
            </a:r>
          </a:p>
        </p:txBody>
      </p:sp>
    </p:spTree>
    <p:extLst>
      <p:ext uri="{BB962C8B-B14F-4D97-AF65-F5344CB8AC3E}">
        <p14:creationId xmlns="" xmlns:p14="http://schemas.microsoft.com/office/powerpoint/2010/main" val="4091592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en-IN" sz="3200" b="1" dirty="0" smtClean="0"/>
              <a:t>Drugs Classification</a:t>
            </a:r>
            <a:endParaRPr lang="en-IN" sz="3200" b="1" dirty="0"/>
          </a:p>
        </p:txBody>
      </p:sp>
    </p:spTree>
    <p:extLst>
      <p:ext uri="{BB962C8B-B14F-4D97-AF65-F5344CB8AC3E}">
        <p14:creationId xmlns="" xmlns:p14="http://schemas.microsoft.com/office/powerpoint/2010/main" val="4144429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/>
              <a:t>Schedule I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Drugs that are not used in the medical field fall under Schedule I. </a:t>
            </a:r>
            <a:endParaRPr lang="en-IN" dirty="0" smtClean="0"/>
          </a:p>
          <a:p>
            <a:r>
              <a:rPr lang="en-IN" dirty="0" smtClean="0"/>
              <a:t>Example: Heroin</a:t>
            </a:r>
            <a:r>
              <a:rPr lang="en-IN" dirty="0"/>
              <a:t>, marijuana, mescaline and </a:t>
            </a:r>
            <a:r>
              <a:rPr lang="en-IN" dirty="0" smtClean="0"/>
              <a:t>peyote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2941482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Schedule II</a:t>
            </a:r>
            <a:endParaRPr lang="en-IN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Any drug that is an opiate or contains coca is Schedule II. </a:t>
            </a:r>
            <a:endParaRPr lang="en-IN" dirty="0" smtClean="0"/>
          </a:p>
          <a:p>
            <a:r>
              <a:rPr lang="en-IN" dirty="0" smtClean="0"/>
              <a:t>Use </a:t>
            </a:r>
            <a:r>
              <a:rPr lang="en-IN" dirty="0"/>
              <a:t>of these drugs can lead to mental problems and addiction.</a:t>
            </a:r>
          </a:p>
        </p:txBody>
      </p:sp>
    </p:spTree>
    <p:extLst>
      <p:ext uri="{BB962C8B-B14F-4D97-AF65-F5344CB8AC3E}">
        <p14:creationId xmlns="" xmlns:p14="http://schemas.microsoft.com/office/powerpoint/2010/main" val="14601257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/>
              <a:t>Schedule III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Schedule III drugs can be used for medical purposes, but excess use of these drugs can lead to mental and physical dependency. </a:t>
            </a:r>
            <a:endParaRPr lang="en-IN" dirty="0" smtClean="0"/>
          </a:p>
          <a:p>
            <a:r>
              <a:rPr lang="en-IN" dirty="0" smtClean="0"/>
              <a:t>Example: Amphetamine </a:t>
            </a:r>
            <a:r>
              <a:rPr lang="en-IN" dirty="0"/>
              <a:t>and </a:t>
            </a:r>
            <a:r>
              <a:rPr lang="en-IN" dirty="0" smtClean="0"/>
              <a:t>ketamine</a:t>
            </a:r>
          </a:p>
        </p:txBody>
      </p:sp>
    </p:spTree>
    <p:extLst>
      <p:ext uri="{BB962C8B-B14F-4D97-AF65-F5344CB8AC3E}">
        <p14:creationId xmlns="" xmlns:p14="http://schemas.microsoft.com/office/powerpoint/2010/main" val="2335784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Schedule IV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Even excessive use of some medical drugs may lead to low level dependency. </a:t>
            </a:r>
          </a:p>
          <a:p>
            <a:r>
              <a:rPr lang="en-IN" dirty="0" smtClean="0"/>
              <a:t>Example: Barbital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35947503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/>
              <a:t>Schedule 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Schedule V drugs have medical uses and limited danger of physical dependence when compared to other </a:t>
            </a:r>
            <a:r>
              <a:rPr lang="en-IN" dirty="0" smtClean="0"/>
              <a:t>categories.</a:t>
            </a:r>
          </a:p>
          <a:p>
            <a:r>
              <a:rPr lang="en-IN" dirty="0" smtClean="0"/>
              <a:t>Example: Codeine 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7118168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/>
              <a:t>Drug Offense </a:t>
            </a:r>
            <a:r>
              <a:rPr lang="en-IN" dirty="0" smtClean="0"/>
              <a:t>Attorney, </a:t>
            </a:r>
            <a:r>
              <a:rPr lang="en-IN" dirty="0"/>
              <a:t>New Jersey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IN" dirty="0" smtClean="0"/>
              <a:t>If </a:t>
            </a:r>
            <a:r>
              <a:rPr lang="en-IN" dirty="0"/>
              <a:t>you are involved in a </a:t>
            </a:r>
            <a:r>
              <a:rPr lang="en-IN" b="1" dirty="0"/>
              <a:t>drug offense</a:t>
            </a:r>
            <a:r>
              <a:rPr lang="en-IN" dirty="0"/>
              <a:t>, then you need to </a:t>
            </a:r>
            <a:r>
              <a:rPr lang="en-IN" dirty="0">
                <a:hlinkClick r:id="rId2"/>
              </a:rPr>
              <a:t>contact</a:t>
            </a:r>
            <a:r>
              <a:rPr lang="en-IN" dirty="0"/>
              <a:t> a </a:t>
            </a:r>
            <a:r>
              <a:rPr lang="en-IN" b="1" dirty="0"/>
              <a:t>drug offense </a:t>
            </a:r>
            <a:r>
              <a:rPr lang="en-IN" b="1" dirty="0" smtClean="0"/>
              <a:t>attorney </a:t>
            </a:r>
            <a:r>
              <a:rPr lang="en-IN" dirty="0" smtClean="0"/>
              <a:t>in </a:t>
            </a:r>
            <a:r>
              <a:rPr lang="en-IN" b="1" dirty="0" smtClean="0"/>
              <a:t>New Jersey</a:t>
            </a:r>
            <a:r>
              <a:rPr lang="en-IN" dirty="0" smtClean="0"/>
              <a:t>. </a:t>
            </a:r>
          </a:p>
          <a:p>
            <a:pPr algn="l"/>
            <a:r>
              <a:rPr lang="en-IN" dirty="0" smtClean="0">
                <a:hlinkClick r:id="rId3"/>
              </a:rPr>
              <a:t>Attorney </a:t>
            </a:r>
            <a:r>
              <a:rPr lang="en-IN" dirty="0">
                <a:hlinkClick r:id="rId3"/>
              </a:rPr>
              <a:t>Joel Silberman </a:t>
            </a:r>
            <a:r>
              <a:rPr lang="en-IN" dirty="0" smtClean="0"/>
              <a:t>handles </a:t>
            </a:r>
            <a:r>
              <a:rPr lang="en-IN" dirty="0"/>
              <a:t>a </a:t>
            </a:r>
            <a:r>
              <a:rPr lang="en-IN" dirty="0" smtClean="0"/>
              <a:t>range </a:t>
            </a:r>
            <a:r>
              <a:rPr lang="en-IN" dirty="0"/>
              <a:t>of drug-related offenses. </a:t>
            </a:r>
            <a:endParaRPr lang="en-IN" dirty="0" smtClean="0"/>
          </a:p>
          <a:p>
            <a:pPr algn="l"/>
            <a:r>
              <a:rPr lang="en-IN" dirty="0" smtClean="0"/>
              <a:t>He </a:t>
            </a:r>
            <a:r>
              <a:rPr lang="en-IN" dirty="0"/>
              <a:t>will defend your rights and fight to dismiss or reduce your charges. </a:t>
            </a:r>
          </a:p>
        </p:txBody>
      </p:sp>
    </p:spTree>
    <p:extLst>
      <p:ext uri="{BB962C8B-B14F-4D97-AF65-F5344CB8AC3E}">
        <p14:creationId xmlns="" xmlns:p14="http://schemas.microsoft.com/office/powerpoint/2010/main" val="9532104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566</TotalTime>
  <Words>258</Words>
  <Application>Microsoft Office PowerPoint</Application>
  <PresentationFormat>On-screen Show (4:3)</PresentationFormat>
  <Paragraphs>36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Drugs Classification New Jersey</vt:lpstr>
      <vt:lpstr>Slide 2</vt:lpstr>
      <vt:lpstr>Slide 3</vt:lpstr>
      <vt:lpstr>Schedule I</vt:lpstr>
      <vt:lpstr>Schedule II</vt:lpstr>
      <vt:lpstr>Schedule III</vt:lpstr>
      <vt:lpstr>Schedule IV</vt:lpstr>
      <vt:lpstr>Schedule V</vt:lpstr>
      <vt:lpstr>Drug Offense Attorney, New Jersey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Racketeering/RICO|New Jersey</dc:title>
  <dc:creator>HP</dc:creator>
  <cp:lastModifiedBy>BUDHESH</cp:lastModifiedBy>
  <cp:revision>47</cp:revision>
  <dcterms:created xsi:type="dcterms:W3CDTF">2006-08-16T00:00:00Z</dcterms:created>
  <dcterms:modified xsi:type="dcterms:W3CDTF">2014-12-17T07:25:20Z</dcterms:modified>
</cp:coreProperties>
</file>